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71" r:id="rId14"/>
    <p:sldId id="272" r:id="rId15"/>
    <p:sldId id="273" r:id="rId16"/>
    <p:sldId id="275" r:id="rId17"/>
    <p:sldId id="276" r:id="rId18"/>
    <p:sldId id="274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69" r:id="rId30"/>
    <p:sldId id="270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800000"/>
    <a:srgbClr val="6600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06F4F-2A1D-4B14-8358-4A1CED641E76}" type="datetimeFigureOut">
              <a:rPr lang="en-US" smtClean="0"/>
              <a:pPr/>
              <a:t>5/5/2018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C47E9-C32D-4DC9-B0F1-5440641F7960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C47E9-C32D-4DC9-B0F1-5440641F7960}" type="slidenum">
              <a:rPr lang="en-IN" smtClean="0"/>
              <a:pPr/>
              <a:t>11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baseline="0" dirty="0" smtClean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C47E9-C32D-4DC9-B0F1-5440641F7960}" type="slidenum">
              <a:rPr lang="en-IN" smtClean="0"/>
              <a:pPr/>
              <a:t>12</a:t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In concluding</a:t>
            </a:r>
            <a:r>
              <a:rPr lang="en-IN" baseline="0" dirty="0" smtClean="0"/>
              <a:t> this </a:t>
            </a:r>
            <a:r>
              <a:rPr lang="en-IN" baseline="0" dirty="0" err="1" smtClean="0"/>
              <a:t>ppt</a:t>
            </a:r>
            <a:r>
              <a:rPr lang="en-IN" baseline="0" dirty="0" smtClean="0"/>
              <a:t> I would say, in modern scenario routine generation system </a:t>
            </a:r>
            <a:r>
              <a:rPr lang="en-IN" baseline="0" dirty="0" err="1" smtClean="0"/>
              <a:t>ll</a:t>
            </a:r>
            <a:r>
              <a:rPr lang="en-IN" baseline="0" dirty="0" smtClean="0"/>
              <a:t> be more beneficial than manually prepared time tables. A lot of confusion will be reduced for the teachers. Thus it is better to take the help of our project for better management of institute routines.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C47E9-C32D-4DC9-B0F1-5440641F7960}" type="slidenum">
              <a:rPr lang="en-IN" smtClean="0"/>
              <a:pPr/>
              <a:t>29</a:t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That is all . Thank you!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FC47E9-C32D-4DC9-B0F1-5440641F7960}" type="slidenum">
              <a:rPr lang="en-IN" smtClean="0"/>
              <a:pPr/>
              <a:t>30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5DEA35C5-5A1C-4A5D-88EB-FC9A768C9F7B}" type="datetimeFigureOut">
              <a:rPr lang="en-US" smtClean="0"/>
              <a:pPr/>
              <a:t>5/5/2018</a:t>
            </a:fld>
            <a:endParaRPr lang="en-IN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D1FD79B4-DEBA-46BF-B385-AE140601356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DEA35C5-5A1C-4A5D-88EB-FC9A768C9F7B}" type="datetimeFigureOut">
              <a:rPr lang="en-US" smtClean="0"/>
              <a:pPr/>
              <a:t>5/5/2018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FD79B4-DEBA-46BF-B385-AE140601356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5DEA35C5-5A1C-4A5D-88EB-FC9A768C9F7B}" type="datetimeFigureOut">
              <a:rPr lang="en-US" smtClean="0"/>
              <a:pPr/>
              <a:t>5/5/2018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D1FD79B4-DEBA-46BF-B385-AE140601356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DEA35C5-5A1C-4A5D-88EB-FC9A768C9F7B}" type="datetimeFigureOut">
              <a:rPr lang="en-US" smtClean="0"/>
              <a:pPr/>
              <a:t>5/5/2018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FD79B4-DEBA-46BF-B385-AE140601356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5DEA35C5-5A1C-4A5D-88EB-FC9A768C9F7B}" type="datetimeFigureOut">
              <a:rPr lang="en-US" smtClean="0"/>
              <a:pPr/>
              <a:t>5/5/2018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D1FD79B4-DEBA-46BF-B385-AE140601356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DEA35C5-5A1C-4A5D-88EB-FC9A768C9F7B}" type="datetimeFigureOut">
              <a:rPr lang="en-US" smtClean="0"/>
              <a:pPr/>
              <a:t>5/5/2018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FD79B4-DEBA-46BF-B385-AE140601356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DEA35C5-5A1C-4A5D-88EB-FC9A768C9F7B}" type="datetimeFigureOut">
              <a:rPr lang="en-US" smtClean="0"/>
              <a:pPr/>
              <a:t>5/5/2018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FD79B4-DEBA-46BF-B385-AE140601356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DEA35C5-5A1C-4A5D-88EB-FC9A768C9F7B}" type="datetimeFigureOut">
              <a:rPr lang="en-US" smtClean="0"/>
              <a:pPr/>
              <a:t>5/5/2018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FD79B4-DEBA-46BF-B385-AE140601356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5DEA35C5-5A1C-4A5D-88EB-FC9A768C9F7B}" type="datetimeFigureOut">
              <a:rPr lang="en-US" smtClean="0"/>
              <a:pPr/>
              <a:t>5/5/2018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FD79B4-DEBA-46BF-B385-AE140601356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DEA35C5-5A1C-4A5D-88EB-FC9A768C9F7B}" type="datetimeFigureOut">
              <a:rPr lang="en-US" smtClean="0"/>
              <a:pPr/>
              <a:t>5/5/2018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FD79B4-DEBA-46BF-B385-AE140601356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DEA35C5-5A1C-4A5D-88EB-FC9A768C9F7B}" type="datetimeFigureOut">
              <a:rPr lang="en-US" smtClean="0"/>
              <a:pPr/>
              <a:t>5/5/2018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FD79B4-DEBA-46BF-B385-AE140601356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5DEA35C5-5A1C-4A5D-88EB-FC9A768C9F7B}" type="datetimeFigureOut">
              <a:rPr lang="en-US" smtClean="0"/>
              <a:pPr/>
              <a:t>5/5/2018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D1FD79B4-DEBA-46BF-B385-AE140601356F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4290"/>
            <a:ext cx="7772400" cy="3000395"/>
          </a:xfrm>
        </p:spPr>
        <p:txBody>
          <a:bodyPr/>
          <a:lstStyle/>
          <a:p>
            <a:r>
              <a:rPr lang="en-IN" sz="1800" b="1" u="sng" dirty="0" smtClean="0">
                <a:solidFill>
                  <a:schemeClr val="tx1"/>
                </a:solidFill>
              </a:rPr>
              <a:t>Project on</a:t>
            </a:r>
            <a:r>
              <a:rPr lang="en-IN" sz="1800" b="1" u="sng" dirty="0" smtClean="0"/>
              <a:t/>
            </a:r>
            <a:br>
              <a:rPr lang="en-IN" sz="1800" b="1" u="sng" dirty="0" smtClean="0"/>
            </a:br>
            <a:r>
              <a:rPr lang="en-IN" sz="5400" dirty="0" smtClean="0">
                <a:solidFill>
                  <a:schemeClr val="bg1"/>
                </a:solidFill>
                <a:latin typeface="Algerian" pitchFamily="82" charset="0"/>
              </a:rPr>
              <a:t>ROUTINE GENERATION SYSTEM</a:t>
            </a:r>
            <a:endParaRPr lang="en-IN" sz="5400" dirty="0">
              <a:solidFill>
                <a:schemeClr val="bg1"/>
              </a:solidFill>
              <a:latin typeface="Algerian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8662" y="3357562"/>
            <a:ext cx="5786478" cy="2643206"/>
          </a:xfrm>
        </p:spPr>
        <p:txBody>
          <a:bodyPr>
            <a:normAutofit/>
          </a:bodyPr>
          <a:lstStyle/>
          <a:p>
            <a:pPr algn="l"/>
            <a:endParaRPr lang="en-IN" sz="2000" b="1" u="sng" dirty="0" smtClean="0">
              <a:solidFill>
                <a:schemeClr val="tx1"/>
              </a:solidFill>
            </a:endParaRPr>
          </a:p>
          <a:p>
            <a:pPr algn="l"/>
            <a:r>
              <a:rPr lang="en-IN" sz="2000" b="1" u="sng" dirty="0" smtClean="0">
                <a:solidFill>
                  <a:schemeClr val="tx1"/>
                </a:solidFill>
              </a:rPr>
              <a:t>Presented by:</a:t>
            </a:r>
          </a:p>
          <a:p>
            <a:r>
              <a:rPr lang="en-IN" sz="2800" b="1" dirty="0" smtClean="0">
                <a:solidFill>
                  <a:schemeClr val="accent3">
                    <a:lumMod val="50000"/>
                  </a:schemeClr>
                </a:solidFill>
              </a:rPr>
              <a:t>ARITRA BANERJEE</a:t>
            </a:r>
          </a:p>
          <a:p>
            <a:r>
              <a:rPr lang="en-IN" sz="2800" b="1" dirty="0" smtClean="0">
                <a:solidFill>
                  <a:schemeClr val="accent3">
                    <a:lumMod val="50000"/>
                  </a:schemeClr>
                </a:solidFill>
              </a:rPr>
              <a:t>KRISHANU MAHATRAN</a:t>
            </a:r>
            <a:endParaRPr lang="en-IN" sz="2800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457200" y="274321"/>
            <a:ext cx="7239000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6" name="Content Placeholder 5" descr="splash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571480"/>
            <a:ext cx="7239000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6" name="Content Placeholder 5" descr="admin_login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3999" cy="6857999"/>
          </a:xfr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457200" y="785793"/>
            <a:ext cx="7239000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6" name="Content Placeholder 5" descr="admin_pag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457200" y="500042"/>
            <a:ext cx="7239000" cy="214314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" name="Content Placeholder 3" descr="add_routin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57298"/>
            <a:ext cx="7239000" cy="105742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" name="Content Placeholder 3" descr="add_fac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7320"/>
            <a:ext cx="7239000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" name="Content Placeholder 3" descr="add_subjec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7320"/>
            <a:ext cx="7239000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6" name="Content Placeholder 5" descr="view routin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7320"/>
            <a:ext cx="7239000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" name="Content Placeholder 3" descr="view_fac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7320"/>
            <a:ext cx="7239000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" name="Content Placeholder 3" descr="modify_fac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7320"/>
            <a:ext cx="7239000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" name="Content Placeholder 3" descr="modify_routin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ABOUT THE PROJECT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9416"/>
            <a:ext cx="7615262" cy="4846320"/>
          </a:xfrm>
        </p:spPr>
        <p:txBody>
          <a:bodyPr>
            <a:normAutofit fontScale="92500"/>
          </a:bodyPr>
          <a:lstStyle/>
          <a:p>
            <a:r>
              <a:rPr lang="en-IN" dirty="0" smtClean="0"/>
              <a:t>In-House Project that needs no web connection.</a:t>
            </a:r>
          </a:p>
          <a:p>
            <a:endParaRPr lang="en-IN" dirty="0" smtClean="0"/>
          </a:p>
          <a:p>
            <a:r>
              <a:rPr lang="en-IN" dirty="0" smtClean="0"/>
              <a:t>For the sole usage of members within an institute.</a:t>
            </a:r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Key Entities- Administrator and Faculties.</a:t>
            </a:r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This software is meant to generate routines easily and fast, based on certain constraints. No confusion faced as in manual routine systems.</a:t>
            </a:r>
            <a:endParaRPr lang="en-IN" dirty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7320"/>
            <a:ext cx="7239000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6" name="Content Placeholder 5" descr="admin search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5860"/>
            <a:ext cx="7239000" cy="177180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" name="Content Placeholder 3" descr="logi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57298"/>
            <a:ext cx="7239000" cy="105742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" name="Content Placeholder 3" descr="fac_reg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7320"/>
            <a:ext cx="7239000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" name="Content Placeholder 3" descr="fac_logi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457200" y="1463039"/>
            <a:ext cx="7239000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" name="Content Placeholder 3" descr="fac_pag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7320"/>
            <a:ext cx="7239000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" name="Content Placeholder 3" descr="add_classdetail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7320"/>
            <a:ext cx="7239000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6" name="Content Placeholder 5" descr="search fac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7320"/>
            <a:ext cx="7239000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" name="Content Placeholder 3" descr="modify_c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7320"/>
            <a:ext cx="7239000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4" name="Content Placeholder 3" descr="fac routin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251572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rgbClr val="FFFF00"/>
                </a:solidFill>
              </a:rPr>
              <a:t>  </a:t>
            </a:r>
            <a:r>
              <a:rPr lang="en-IN" u="sng" dirty="0" smtClean="0">
                <a:solidFill>
                  <a:srgbClr val="FFFF00"/>
                </a:solidFill>
              </a:rPr>
              <a:t>CONCLUSION</a:t>
            </a:r>
            <a:endParaRPr lang="en-IN" u="sng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By analysing today’s scenario, the usage of this software is more advantageous than preparing time tables manually.</a:t>
            </a:r>
          </a:p>
          <a:p>
            <a:endParaRPr lang="en-IN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IN" dirty="0" smtClean="0">
                <a:solidFill>
                  <a:schemeClr val="accent1">
                    <a:lumMod val="75000"/>
                  </a:schemeClr>
                </a:solidFill>
              </a:rPr>
              <a:t>It helps to reduce risk as well as headache of academic authorities ,specially the teachers who are responsible for creating time tables.</a:t>
            </a:r>
          </a:p>
          <a:p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rgbClr val="800000"/>
                </a:solidFill>
              </a:rPr>
              <a:t>Thus it is better to take the aid of this software for better management of institute routines.</a:t>
            </a:r>
          </a:p>
          <a:p>
            <a:endParaRPr lang="en-IN" dirty="0" smtClean="0"/>
          </a:p>
          <a:p>
            <a:endParaRPr lang="en-IN" dirty="0" smtClean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85728"/>
            <a:ext cx="7239000" cy="1143000"/>
          </a:xfrm>
        </p:spPr>
        <p:txBody>
          <a:bodyPr>
            <a:normAutofit/>
          </a:bodyPr>
          <a:lstStyle/>
          <a:p>
            <a:pPr algn="ctr"/>
            <a:r>
              <a:rPr lang="en-IN" dirty="0" smtClean="0">
                <a:solidFill>
                  <a:srgbClr val="7030A0"/>
                </a:solidFill>
              </a:rPr>
              <a:t>Hardware </a:t>
            </a:r>
            <a:r>
              <a:rPr lang="en-IN" dirty="0" err="1" smtClean="0">
                <a:solidFill>
                  <a:srgbClr val="7030A0"/>
                </a:solidFill>
              </a:rPr>
              <a:t>Secification</a:t>
            </a:r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 AMD A8-7410 APU processor 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8GB of system memory (RAM)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1TB of hard-drive space 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28868"/>
            <a:ext cx="7242048" cy="1214446"/>
          </a:xfrm>
        </p:spPr>
        <p:txBody>
          <a:bodyPr>
            <a:normAutofit/>
          </a:bodyPr>
          <a:lstStyle/>
          <a:p>
            <a:pPr algn="ctr"/>
            <a:r>
              <a:rPr lang="en-IN" sz="5400" dirty="0" smtClean="0">
                <a:solidFill>
                  <a:srgbClr val="6600CC"/>
                </a:solidFill>
              </a:rPr>
              <a:t>     </a:t>
            </a:r>
            <a:r>
              <a:rPr lang="en-IN" sz="5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THANK YOU!!!</a:t>
            </a:r>
            <a:endParaRPr lang="en-IN" sz="5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33000" r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solidFill>
                  <a:srgbClr val="0070C0"/>
                </a:solidFill>
              </a:rPr>
              <a:t>Software Specification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Developer Tool: </a:t>
            </a:r>
            <a:r>
              <a:rPr lang="en-IN" dirty="0" smtClean="0"/>
              <a:t>Visual Studios 2012</a:t>
            </a:r>
          </a:p>
          <a:p>
            <a:endParaRPr lang="en-IN" b="1" dirty="0" smtClean="0"/>
          </a:p>
          <a:p>
            <a:r>
              <a:rPr lang="en-IN" b="1" dirty="0" smtClean="0"/>
              <a:t>Language Domain: </a:t>
            </a:r>
            <a:r>
              <a:rPr lang="en-IN" dirty="0" err="1" smtClean="0"/>
              <a:t>C#.net</a:t>
            </a:r>
            <a:endParaRPr lang="en-IN" dirty="0" smtClean="0"/>
          </a:p>
          <a:p>
            <a:endParaRPr lang="en-IN" b="1" dirty="0" smtClean="0"/>
          </a:p>
          <a:p>
            <a:r>
              <a:rPr lang="en-IN" b="1" dirty="0" smtClean="0"/>
              <a:t>Database (Back-end): </a:t>
            </a:r>
            <a:r>
              <a:rPr lang="en-IN" dirty="0" smtClean="0"/>
              <a:t>SQL SERVER using ADO.NET driver.</a:t>
            </a:r>
          </a:p>
          <a:p>
            <a:endParaRPr lang="en-IN" b="1" dirty="0" smtClean="0"/>
          </a:p>
          <a:p>
            <a:r>
              <a:rPr lang="en-IN" b="1" dirty="0" smtClean="0"/>
              <a:t>Documentation Tool:  </a:t>
            </a:r>
            <a:r>
              <a:rPr lang="en-IN" dirty="0" smtClean="0"/>
              <a:t>Microsoft Word 2007</a:t>
            </a:r>
          </a:p>
          <a:p>
            <a:endParaRPr lang="en-IN" b="1" dirty="0" smtClean="0"/>
          </a:p>
          <a:p>
            <a:endParaRPr lang="en-IN" dirty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dirty="0" smtClean="0">
                <a:solidFill>
                  <a:srgbClr val="FFFF00"/>
                </a:solidFill>
              </a:rPr>
              <a:t>Advantages of this application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>
                <a:solidFill>
                  <a:schemeClr val="bg1"/>
                </a:solidFill>
              </a:rPr>
              <a:t>No more paper work.</a:t>
            </a:r>
          </a:p>
          <a:p>
            <a:pPr>
              <a:buNone/>
            </a:pPr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Easy record generation.</a:t>
            </a:r>
          </a:p>
          <a:p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Error free.</a:t>
            </a:r>
          </a:p>
          <a:p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Access to every employee detail.</a:t>
            </a:r>
          </a:p>
          <a:p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Increased security and confidentiality.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148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>
                <a:solidFill>
                  <a:srgbClr val="FFFF00"/>
                </a:solidFill>
              </a:rPr>
              <a:t>CLASS DIAGRAM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8" name="Content Placeholder 7" descr="Class di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642918"/>
            <a:ext cx="9144000" cy="6215082"/>
          </a:xfr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8186766" cy="608630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chemeClr val="accent3">
                    <a:lumMod val="75000"/>
                  </a:schemeClr>
                </a:solidFill>
              </a:rPr>
              <a:t>Context/Zero level DFD</a:t>
            </a:r>
            <a:endParaRPr lang="en-IN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Content Placeholder 5" descr="zero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786" y="1571612"/>
            <a:ext cx="7572428" cy="4500594"/>
          </a:xfr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401080" cy="642918"/>
          </a:xfrm>
        </p:spPr>
        <p:txBody>
          <a:bodyPr>
            <a:normAutofit/>
          </a:bodyPr>
          <a:lstStyle/>
          <a:p>
            <a:pPr algn="ctr"/>
            <a:r>
              <a:rPr lang="en-IN" dirty="0" smtClean="0">
                <a:solidFill>
                  <a:schemeClr val="accent4">
                    <a:lumMod val="75000"/>
                  </a:schemeClr>
                </a:solidFill>
              </a:rPr>
              <a:t>Level 1 Administrator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" name="Content Placeholder 5" descr="Admin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42918"/>
            <a:ext cx="9143999" cy="6208571"/>
          </a:xfr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29718" cy="714356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Level 1 faculty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Content Placeholder 5" descr="faculty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14356"/>
            <a:ext cx="9144000" cy="6143644"/>
          </a:xfr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303</TotalTime>
  <Words>279</Words>
  <Application>Microsoft Office PowerPoint</Application>
  <PresentationFormat>On-screen Show (4:3)</PresentationFormat>
  <Paragraphs>66</Paragraphs>
  <Slides>30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Opulent</vt:lpstr>
      <vt:lpstr>Project on ROUTINE GENERATION SYSTEM</vt:lpstr>
      <vt:lpstr>ABOUT THE PROJECT</vt:lpstr>
      <vt:lpstr>Hardware Secification</vt:lpstr>
      <vt:lpstr>Software Specification</vt:lpstr>
      <vt:lpstr>Advantages of this application</vt:lpstr>
      <vt:lpstr>CLASS DIAGRAM</vt:lpstr>
      <vt:lpstr>Context/Zero level DFD</vt:lpstr>
      <vt:lpstr>Level 1 Administrator</vt:lpstr>
      <vt:lpstr>Level 1 faculty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  CONCLUSION</vt:lpstr>
      <vt:lpstr>     THANK YOU!!!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on ROUTINE GENERATION SYSTEM</dc:title>
  <dc:creator>pc</dc:creator>
  <cp:lastModifiedBy>pc</cp:lastModifiedBy>
  <cp:revision>77</cp:revision>
  <dcterms:created xsi:type="dcterms:W3CDTF">2017-11-19T05:57:58Z</dcterms:created>
  <dcterms:modified xsi:type="dcterms:W3CDTF">2018-05-05T10:25:44Z</dcterms:modified>
</cp:coreProperties>
</file>